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843" r:id="rId10"/>
  </p:sld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</p:sldIdLst>
  <p:sldSz cx="9144000" cy="6858000" type="screen4x3"/>
  <p:notesSz cx="6858000" cy="9144000"/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9227"/>
    <p:restoredTop sz="96370"/>
  </p:normal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Master" Target="slideMasters/slideMaster1.xml"  /><Relationship Id="rId11" Type="http://schemas.openxmlformats.org/officeDocument/2006/relationships/theme" Target="theme/theme1.xml"  /><Relationship Id="rId12" Type="http://schemas.openxmlformats.org/officeDocument/2006/relationships/tableStyles" Target="tableStyles.xml"  /><Relationship Id="rId2" Type="http://schemas.openxmlformats.org/officeDocument/2006/relationships/slide" Target="slides/slide2.xml"  /><Relationship Id="rId3" Type="http://schemas.openxmlformats.org/officeDocument/2006/relationships/slide" Target="slides/slide3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940A130E-E3B8-4EBE-931F-81B26B8448A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 lnSpcReduction="0"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CA348888-F454-4AD2-BA62-3AF29D9807C0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  <a:endParaRPr lang="ko-KR" altLang="en-US"/>
          </a:p>
          <a:p>
            <a:pPr lvl="0"/>
            <a:r>
              <a:rPr lang="ko-KR" altLang="en-US"/>
              <a:t>둘째 목차</a:t>
            </a:r>
            <a:endParaRPr lang="ko-KR" altLang="en-US"/>
          </a:p>
          <a:p>
            <a:pPr lvl="0"/>
            <a:r>
              <a:rPr lang="ko-KR" altLang="en-US"/>
              <a:t>셋째 목차</a:t>
            </a:r>
            <a:endParaRPr lang="ko-KR" altLang="en-US"/>
          </a:p>
          <a:p>
            <a:pPr lvl="0"/>
            <a:r>
              <a:rPr lang="ko-KR" altLang="en-US"/>
              <a:t>넷째 목차</a:t>
            </a:r>
            <a:endParaRPr lang="ko-KR" altLang="en-US"/>
          </a:p>
          <a:p>
            <a:pPr lvl="0"/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956FEC12-A4C9-4837-AF94-AD867782C04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957F84A3-4F29-4053-ACFD-1BAF2D3F140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4953836A-82A3-4C8B-9D31-CD724F3673ED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AD2EBAF6-36D0-4DD8-B695-D4C1B37E35D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60728D28-603B-4EFC-80F8-17E5E9107035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A27A1F4E-0809-4239-8034-C38E431DAF92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5E0DA496-7307-4E8B-88DE-CB97B48BAB6F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58721E90-850C-410B-8B89-8394F580CFD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/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422D86A-5F52-4165-8473-F1B83627758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 txBox="1"/>
          <p:nvPr/>
        </p:nvSpPr>
        <p:spPr>
          <a:xfrm>
            <a:off x="465199" y="1318260"/>
            <a:ext cx="2849882" cy="518160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en-US" altLang="ko-KR" sz="2800" spc="565">
                <a:solidFill>
                  <a:schemeClr val="bg1">
                    <a:lumMod val="85000"/>
                  </a:schemeClr>
                </a:solidFill>
                <a:latin typeface="AppleSDGothicNeoH00"/>
                <a:ea typeface="AppleSDGothicNeoH00"/>
              </a:rPr>
              <a:t>Take a look</a:t>
            </a:r>
            <a:endParaRPr lang="en-US" altLang="ko-KR" sz="2800" spc="565">
              <a:solidFill>
                <a:schemeClr val="bg1">
                  <a:lumMod val="85000"/>
                </a:schemeClr>
              </a:solidFill>
              <a:latin typeface="AppleSDGothicNeoH00"/>
              <a:ea typeface="AppleSDGothicNeoH00"/>
            </a:endParaRPr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703770" y="2600423"/>
            <a:ext cx="1888860" cy="1399978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 txBox="1"/>
          <p:nvPr/>
        </p:nvSpPr>
        <p:spPr>
          <a:xfrm>
            <a:off x="7259574" y="3486051"/>
            <a:ext cx="1676399" cy="514349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ko-KR" altLang="en-US" sz="2800" spc="705">
                <a:solidFill>
                  <a:schemeClr val="tx1"/>
                </a:solidFill>
                <a:latin typeface="AppleSDGothicNeoUL00"/>
                <a:ea typeface="AppleSDGothicNeoUL00"/>
              </a:rPr>
              <a:t>떼껄룩</a:t>
            </a:r>
            <a:endParaRPr lang="ko-KR" altLang="en-US" sz="2800" spc="705">
              <a:solidFill>
                <a:schemeClr val="tx1"/>
              </a:solidFill>
              <a:latin typeface="AppleSDGothicNeoUL00"/>
              <a:ea typeface="AppleSDGothicNeoUL00"/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2735769" y="6151243"/>
            <a:ext cx="3672461" cy="364997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ko-KR" altLang="en-US">
                <a:latin typeface="AppleSDGothicNeoT00"/>
                <a:ea typeface="AppleSDGothicNeoT00"/>
              </a:rPr>
              <a:t>최운학  곽지훈  박동진  변정우  조성식</a:t>
            </a:r>
            <a:endParaRPr lang="ko-KR" altLang="en-US">
              <a:latin typeface="AppleSDGothicNeoT00"/>
              <a:ea typeface="AppleSDGothicNeoT00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  <a:endParaRPr lang="ko-KR" altLang="en-US" sz="1900">
              <a:latin typeface="AppleSDGothicNeoEB00"/>
              <a:ea typeface="AppleSDGothicNeoEB00"/>
            </a:endParaRP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  <a:endParaRPr lang="ko-KR" altLang="en-US" sz="2000">
              <a:latin typeface="AppleSDGothicNeoSB00"/>
              <a:ea typeface="AppleSDGothicNeoSB00"/>
            </a:endParaRP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  <a:endParaRPr lang="ko-KR" altLang="en-US" sz="2000">
              <a:latin typeface="AppleSDGothicNeoSB00"/>
              <a:ea typeface="AppleSDGothicNeoSB00"/>
            </a:endParaRP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  <a:endParaRPr lang="ko-KR" altLang="en-US" sz="2000">
              <a:latin typeface="AppleSDGothicNeoSB00"/>
              <a:ea typeface="AppleSDGothicNeoSB00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  <a:endParaRPr lang="ko-KR" altLang="en-US" sz="1600">
              <a:latin typeface="AppleSDGothicNeoT00"/>
              <a:ea typeface="AppleSDGothicNeoT00"/>
            </a:endParaRP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  <a:endParaRPr lang="ko-KR" altLang="en-US" sz="1600">
              <a:latin typeface="AppleSDGothicNeoT00"/>
              <a:ea typeface="AppleSDGothicNeoT00"/>
            </a:endParaRP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  <a:endParaRPr lang="ko-KR" altLang="en-US" sz="1600">
              <a:latin typeface="AppleSDGothicNeoT00"/>
              <a:ea typeface="AppleSDGothicNeoT00"/>
            </a:endParaRP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  <a:endParaRPr lang="ko-KR" altLang="en-US" sz="2000">
              <a:latin typeface="AppleSDGothicNeoSB00"/>
              <a:ea typeface="AppleSDGothicNeoSB0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811384" y="6614160"/>
            <a:ext cx="1521232" cy="24384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ko-KR" sz="1000" spc="505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  <a:endParaRPr lang="en-US" altLang="ko-KR" sz="1000" spc="505">
              <a:solidFill>
                <a:schemeClr val="bg1">
                  <a:lumMod val="30000"/>
                </a:schemeClr>
              </a:solidFill>
              <a:latin typeface="AppleSDGothicNeoSB00"/>
              <a:ea typeface="AppleSDGothicNeoL00"/>
            </a:endParaR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blipFill rotWithShape="1">
          <a:blip r:embed="rId2">
            <a:alphaModFix amt="80000"/>
            <a:lum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p>
            <a:pPr/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p>
            <a:pPr/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1054418" y="2575748"/>
            <a:ext cx="3074669" cy="670372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ko-KR" altLang="en-US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  <a:endParaRPr lang="ko-KR" altLang="en-US" sz="3800">
              <a:solidFill>
                <a:schemeClr val="bg1"/>
              </a:solidFill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2231706" y="3207448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p>
            <a:pPr/>
            <a:r>
              <a:rPr lang="ko-KR" altLang="en-US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  <a:endParaRPr lang="ko-KR" altLang="en-US">
              <a:solidFill>
                <a:schemeClr val="bg1"/>
              </a:solidFill>
              <a:latin typeface="AppleSDGothicNeoT00"/>
              <a:ea typeface="AppleSDGothicNeoT00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64545"/>
            <a:ext cx="8281038" cy="572957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팔렸나요? 네 팔렸습니다. 왜요?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 버거 한입먹었구요 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사기니까요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팔렸나요? 네. 왜빨리파세요 하나구해주세요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설마 여기ᄁᆞ지 읽는사람은아무도없겠지요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그럼그거사세요. 그래.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만오천원에해주세요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어떠케하실레여? 저기여 저는백수인데요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빼주시면 바로 입금해드릴게요^^~~  여긴 비 안 와요.</a:t>
            </a:r>
            <a:endParaRPr lang="ko-KR" altLang="en-US" sz="280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</p:txBody>
      </p:sp>
      <p:sp>
        <p:nvSpPr>
          <p:cNvPr id="4" name="직사각형 3"/>
          <p:cNvSpPr txBox="1"/>
          <p:nvPr/>
        </p:nvSpPr>
        <p:spPr>
          <a:xfrm>
            <a:off x="1763649" y="2981515"/>
            <a:ext cx="6048756" cy="44558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ko-KR" altLang="en-US" sz="2400">
                <a:latin typeface="AppleSDGothicNeoEB00"/>
                <a:ea typeface="AppleSDGothicNeoEB00"/>
              </a:rPr>
              <a:t>다양한 피해를 개선하는 것에 개발 목적을 가진다.</a:t>
            </a:r>
            <a:endParaRPr lang="ko-KR" altLang="en-US" sz="2400">
              <a:latin typeface="AppleSDGothicNeoEB00"/>
              <a:ea typeface="AppleSDGothicNeoEB00"/>
            </a:endParaRP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/>
            <a:lum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pPr/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1054418" y="2575748"/>
            <a:ext cx="3517582" cy="6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  <a:endParaRPr lang="ko-KR" altLang="en-US" sz="3800">
              <a:solidFill>
                <a:schemeClr val="bg1"/>
              </a:solidFill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2231706" y="3226498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  <a:endParaRPr lang="ko-KR" altLang="en-US">
              <a:solidFill>
                <a:schemeClr val="bg1"/>
              </a:solidFill>
              <a:latin typeface="AppleSDGothicNeoT00"/>
              <a:ea typeface="AppleSDGothicNeoT00"/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2232279" y="3566541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ko-KR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  <a:endParaRPr lang="ko-KR" altLang="en-US">
              <a:solidFill>
                <a:schemeClr val="bg1"/>
              </a:solidFill>
              <a:latin typeface="AppleSDGothicNeoT00"/>
              <a:ea typeface="AppleSDGothicNeoT00"/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/>
            <a:lum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pPr/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1054418" y="2568509"/>
            <a:ext cx="3517582" cy="671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ko-KR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  <a:endParaRPr lang="ko-KR" altLang="en-US" sz="3800">
              <a:solidFill>
                <a:schemeClr val="bg1"/>
              </a:solidFill>
              <a:latin typeface="AppleSDGothicNeoEB00"/>
              <a:ea typeface="AppleSDGothicNeoEB00"/>
              <a:cs typeface="함초롬바탕"/>
            </a:endParaRP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0"/>
            <a:lum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pPr/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1054418" y="2568509"/>
            <a:ext cx="3517582" cy="671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ko-KR" altLang="en-US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  <a:endParaRPr lang="ko-KR" altLang="en-US" sz="3800">
              <a:solidFill>
                <a:schemeClr val="bg1"/>
              </a:solidFill>
              <a:latin typeface="AppleSDGothicNeoEB00"/>
              <a:ea typeface="AppleSDGothicNeoEB00"/>
              <a:cs typeface="함초롬바탕"/>
            </a:endParaRPr>
          </a:p>
        </p:txBody>
      </p:sp>
    </p:spTree>
  </p:cSld>
  <p:clrMapOvr>
    <a:masterClrMapping/>
  </p:clrMapOvr>
  <p:timing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>화면 슬라이드 쇼(4:3)</cp:contentStatus>
  <dcterms:created xsi:type="dcterms:W3CDTF">2019-05-31T15:44:14.307</dcterms:created>
  <dc:creator>seona</dc:creator>
  <dc:description/>
  <cp:keywords/>
  <cp:lastModifiedBy>seona</cp:lastModifiedBy>
  <dcterms:modified xsi:type="dcterms:W3CDTF">2019-05-31T18:15:19.419</dcterms:modified>
  <cp:revision>18</cp:revision>
  <dc:subject/>
  <dc:title/>
</cp:coreProperties>
</file>